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03F-9E3A-A741-9678-8340D4930FBD}" type="datetimeFigureOut">
              <a:t>2014-11-24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5781-9870-9A4C-8200-2F793942BEED}" type="slidenum"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635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03F-9E3A-A741-9678-8340D4930FBD}" type="datetimeFigureOut">
              <a:t>2014-11-24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5781-9870-9A4C-8200-2F793942BEED}" type="slidenum"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42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03F-9E3A-A741-9678-8340D4930FBD}" type="datetimeFigureOut">
              <a:t>2014-11-24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5781-9870-9A4C-8200-2F793942BEED}" type="slidenum"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256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03F-9E3A-A741-9678-8340D4930FBD}" type="datetimeFigureOut">
              <a:t>2014-11-24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5781-9870-9A4C-8200-2F793942BEED}" type="slidenum"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3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03F-9E3A-A741-9678-8340D4930FBD}" type="datetimeFigureOut">
              <a:t>2014-11-24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5781-9870-9A4C-8200-2F793942BEED}" type="slidenum"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022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03F-9E3A-A741-9678-8340D4930FBD}" type="datetimeFigureOut">
              <a:t>2014-11-24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5781-9870-9A4C-8200-2F793942BEED}" type="slidenum"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54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03F-9E3A-A741-9678-8340D4930FBD}" type="datetimeFigureOut">
              <a:t>2014-11-24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5781-9870-9A4C-8200-2F793942BEED}" type="slidenum"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30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03F-9E3A-A741-9678-8340D4930FBD}" type="datetimeFigureOut">
              <a:t>2014-11-24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5781-9870-9A4C-8200-2F793942BEED}" type="slidenum"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37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03F-9E3A-A741-9678-8340D4930FBD}" type="datetimeFigureOut">
              <a:t>2014-11-24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5781-9870-9A4C-8200-2F793942BEED}" type="slidenum"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43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03F-9E3A-A741-9678-8340D4930FBD}" type="datetimeFigureOut">
              <a:t>2014-11-24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5781-9870-9A4C-8200-2F793942BEED}" type="slidenum"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264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03F-9E3A-A741-9678-8340D4930FBD}" type="datetimeFigureOut">
              <a:t>2014-11-24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5781-9870-9A4C-8200-2F793942BEED}" type="slidenum"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5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Klicka här för att ändra format på bakgrundstexten</a:t>
            </a:r>
          </a:p>
          <a:p>
            <a:pPr lvl="1"/>
            <a:r>
              <a:rPr lang="en-US"/>
              <a:t>Nivå två</a:t>
            </a:r>
          </a:p>
          <a:p>
            <a:pPr lvl="2"/>
            <a:r>
              <a:rPr lang="en-US"/>
              <a:t>Nivå tre</a:t>
            </a:r>
          </a:p>
          <a:p>
            <a:pPr lvl="3"/>
            <a:r>
              <a:rPr lang="en-US"/>
              <a:t>Nivå fyra</a:t>
            </a:r>
          </a:p>
          <a:p>
            <a:pPr lvl="4"/>
            <a:r>
              <a:rPr lang="en-US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4F03F-9E3A-A741-9678-8340D4930FBD}" type="datetimeFigureOut">
              <a:t>2014-11-24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45781-9870-9A4C-8200-2F793942BEED}" type="slidenum"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53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391565"/>
            <a:ext cx="7772400" cy="1470025"/>
          </a:xfrm>
        </p:spPr>
        <p:txBody>
          <a:bodyPr>
            <a:normAutofit/>
          </a:bodyPr>
          <a:lstStyle/>
          <a:p>
            <a:r>
              <a:rPr lang="sv-SE" sz="6000">
                <a:solidFill>
                  <a:schemeClr val="bg1"/>
                </a:solidFill>
              </a:rPr>
              <a:t>Slack</a:t>
            </a:r>
          </a:p>
        </p:txBody>
      </p:sp>
    </p:spTree>
    <p:extLst>
      <p:ext uri="{BB962C8B-B14F-4D97-AF65-F5344CB8AC3E}">
        <p14:creationId xmlns:p14="http://schemas.microsoft.com/office/powerpoint/2010/main" val="2225032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Macintosh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Slack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Slack</dc:title>
  <dc:creator>Henrik Kniberg</dc:creator>
  <cp:lastModifiedBy>Henrik Kniberg</cp:lastModifiedBy>
  <cp:revision>3</cp:revision>
  <dcterms:created xsi:type="dcterms:W3CDTF">2014-11-24T10:26:30Z</dcterms:created>
  <dcterms:modified xsi:type="dcterms:W3CDTF">2014-11-24T10:35:48Z</dcterms:modified>
</cp:coreProperties>
</file>